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4" r:id="rId4"/>
    <p:sldId id="294" r:id="rId5"/>
    <p:sldId id="307" r:id="rId6"/>
    <p:sldId id="308" r:id="rId7"/>
    <p:sldId id="309" r:id="rId8"/>
    <p:sldId id="321" r:id="rId9"/>
    <p:sldId id="322" r:id="rId10"/>
    <p:sldId id="323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06" r:id="rId23"/>
    <p:sldId id="28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554"/>
    <a:srgbClr val="07185F"/>
    <a:srgbClr val="AA2222"/>
    <a:srgbClr val="BC2626"/>
    <a:srgbClr val="B12949"/>
    <a:srgbClr val="A62B22"/>
    <a:srgbClr val="C73A13"/>
    <a:srgbClr val="D1B821"/>
    <a:srgbClr val="8B3D71"/>
    <a:srgbClr val="7E1C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32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10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92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993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1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01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617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366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396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42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58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61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E2557-A48D-49DA-A629-8EF3B4B587E5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55983-BF1E-4091-8929-7DA3BF901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66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sopen.ru/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://www.orcoko.ru/noko/distancionnoe-obuchenie-v-isou-virtualnaya-shkola-2/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6030869" y="2116861"/>
            <a:ext cx="564969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6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ОРГАНИЗАЦИЯ ДИСТАНЦИОННОГО ОБРАЗОВАНИЯ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4600" b="1" dirty="0">
              <a:solidFill>
                <a:schemeClr val="bg1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613451" y="5889484"/>
            <a:ext cx="5456501" cy="6191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января 2022 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10"/>
          <p:cNvSpPr txBox="1"/>
          <p:nvPr/>
        </p:nvSpPr>
        <p:spPr>
          <a:xfrm>
            <a:off x="293047" y="1064335"/>
            <a:ext cx="272175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dirty="0">
                <a:solidFill>
                  <a:schemeClr val="bg1"/>
                </a:solidFill>
                <a:latin typeface="Calibri"/>
                <a:cs typeface="Calibri"/>
              </a:rPr>
              <a:t>ДЕПАРТАМЕНТ ОБРАЗОВАНИЯ </a:t>
            </a:r>
            <a:br>
              <a:rPr lang="ru-RU" sz="1600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cs typeface="Calibri"/>
              </a:rPr>
              <a:t>ОРЛОВСКОЙ ОБЛАСТИ</a:t>
            </a:r>
          </a:p>
        </p:txBody>
      </p:sp>
      <p:sp>
        <p:nvSpPr>
          <p:cNvPr id="7" name="object 10"/>
          <p:cNvSpPr txBox="1"/>
          <p:nvPr/>
        </p:nvSpPr>
        <p:spPr>
          <a:xfrm>
            <a:off x="2797679" y="1730733"/>
            <a:ext cx="272175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dirty="0">
                <a:solidFill>
                  <a:schemeClr val="bg1"/>
                </a:solidFill>
                <a:latin typeface="Calibri"/>
                <a:cs typeface="Calibri"/>
              </a:rPr>
              <a:t>БУ ОО ДПО «ИНСТИТУТ РАЗВИТИЯ ОБРАЗОВАНИЯ»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910" y="850109"/>
            <a:ext cx="727296" cy="7819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22" y="154925"/>
            <a:ext cx="909410" cy="90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2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602262" y="96665"/>
            <a:ext cx="869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sz="3600" b="1" dirty="0" smtClean="0">
                <a:cs typeface="Times New Roman" panose="02020603050405020304" pitchFamily="18" charset="0"/>
              </a:rPr>
              <a:t>ФЕДЕРАЛЬНЫЕ РЕСУРСЫ</a:t>
            </a:r>
            <a:endParaRPr lang="ru-RU" sz="3600" b="1" dirty="0"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37982" y="1383153"/>
            <a:ext cx="2361063" cy="467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665"/>
            <a:ext cx="12192000" cy="616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4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602262" y="96665"/>
            <a:ext cx="869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sz="3600" b="1" dirty="0" smtClean="0">
                <a:cs typeface="Times New Roman" panose="02020603050405020304" pitchFamily="18" charset="0"/>
              </a:rPr>
              <a:t>ФЕДЕРАЛЬНЫЕ РЕСУРСЫ</a:t>
            </a:r>
            <a:endParaRPr lang="ru-RU" sz="3600" b="1" dirty="0"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37982" y="1383153"/>
            <a:ext cx="2361063" cy="467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17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7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602262" y="96665"/>
            <a:ext cx="869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sz="3600" b="1" dirty="0" smtClean="0">
                <a:cs typeface="Times New Roman" panose="02020603050405020304" pitchFamily="18" charset="0"/>
              </a:rPr>
              <a:t>ФЕДЕРАЛЬНЫЕ РЕСУРСЫ</a:t>
            </a:r>
            <a:endParaRPr lang="ru-RU" sz="3600" b="1" dirty="0"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37982" y="1383153"/>
            <a:ext cx="2361063" cy="467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16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602262" y="96665"/>
            <a:ext cx="869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sz="3600" b="1" dirty="0" smtClean="0">
                <a:cs typeface="Times New Roman" panose="02020603050405020304" pitchFamily="18" charset="0"/>
              </a:rPr>
              <a:t>ФЕДЕРАЛЬНЫЕ РЕСУРСЫ</a:t>
            </a:r>
            <a:endParaRPr lang="ru-RU" sz="3600" b="1" dirty="0"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37982" y="1383153"/>
            <a:ext cx="2361063" cy="467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17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4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602262" y="96665"/>
            <a:ext cx="869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sz="3600" b="1" dirty="0" smtClean="0">
                <a:cs typeface="Times New Roman" panose="02020603050405020304" pitchFamily="18" charset="0"/>
              </a:rPr>
              <a:t>ФЕДЕРАЛЬНЫЕ РЕСУРСЫ</a:t>
            </a:r>
            <a:endParaRPr lang="ru-RU" sz="3600" b="1" dirty="0"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37982" y="1383153"/>
            <a:ext cx="2361063" cy="467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16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9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602262" y="96665"/>
            <a:ext cx="869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sz="3600" b="1" dirty="0" smtClean="0">
                <a:cs typeface="Times New Roman" panose="02020603050405020304" pitchFamily="18" charset="0"/>
              </a:rPr>
              <a:t>ФЕДЕРАЛЬНЫЕ РЕСУРСЫ</a:t>
            </a:r>
            <a:endParaRPr lang="ru-RU" sz="3600" b="1" dirty="0"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37982" y="1383153"/>
            <a:ext cx="2361063" cy="467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14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9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602262" y="96665"/>
            <a:ext cx="869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sz="3600" b="1" dirty="0" smtClean="0">
                <a:cs typeface="Times New Roman" panose="02020603050405020304" pitchFamily="18" charset="0"/>
              </a:rPr>
              <a:t>ФЕДЕРАЛЬНЫЕ РЕСУРСЫ</a:t>
            </a:r>
            <a:endParaRPr lang="ru-RU" sz="3600" b="1" dirty="0"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37982" y="1383153"/>
            <a:ext cx="2361063" cy="467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17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3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602262" y="96665"/>
            <a:ext cx="869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sz="3600" b="1" dirty="0" smtClean="0">
                <a:cs typeface="Times New Roman" panose="02020603050405020304" pitchFamily="18" charset="0"/>
              </a:rPr>
              <a:t>ФЕДЕРАЛЬНЫЕ РЕСУРСЫ</a:t>
            </a:r>
            <a:endParaRPr lang="ru-RU" sz="3600" b="1" dirty="0"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37982" y="1383153"/>
            <a:ext cx="2361063" cy="467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16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6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602262" y="96665"/>
            <a:ext cx="869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sz="3600" b="1" dirty="0" smtClean="0">
                <a:cs typeface="Times New Roman" panose="02020603050405020304" pitchFamily="18" charset="0"/>
              </a:rPr>
              <a:t>ФЕДЕРАЛЬНЫЕ РЕСУРСЫ</a:t>
            </a:r>
            <a:endParaRPr lang="ru-RU" sz="3600" b="1" dirty="0"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37982" y="1383153"/>
            <a:ext cx="2361063" cy="467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15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602262" y="96665"/>
            <a:ext cx="869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sz="3600" b="1" dirty="0" smtClean="0">
                <a:cs typeface="Times New Roman" panose="02020603050405020304" pitchFamily="18" charset="0"/>
              </a:rPr>
              <a:t>ФЕДЕРАЛЬНЫЕ РЕСУРСЫ</a:t>
            </a:r>
            <a:endParaRPr lang="ru-RU" sz="3600" b="1" dirty="0"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37982" y="1383153"/>
            <a:ext cx="2361063" cy="467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14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7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Подзаголовок 2"/>
          <p:cNvSpPr txBox="1">
            <a:spLocks/>
          </p:cNvSpPr>
          <p:nvPr/>
        </p:nvSpPr>
        <p:spPr>
          <a:xfrm>
            <a:off x="5460957" y="1457887"/>
            <a:ext cx="6789522" cy="2257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5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ОТКРЫТЫЕ РЕСУРСЫ ДЛЯ ОРГАНИЗАЦИИ ДИСТАНЦИОННОГО ОБУЧЕНИЯ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3500" b="1" dirty="0">
              <a:solidFill>
                <a:schemeClr val="bg1"/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6735499" y="5943805"/>
            <a:ext cx="5456501" cy="6191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27 января 2022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object 10"/>
          <p:cNvSpPr txBox="1"/>
          <p:nvPr/>
        </p:nvSpPr>
        <p:spPr>
          <a:xfrm>
            <a:off x="293047" y="1064335"/>
            <a:ext cx="272175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dirty="0">
                <a:solidFill>
                  <a:schemeClr val="bg1"/>
                </a:solidFill>
                <a:latin typeface="Calibri"/>
                <a:cs typeface="Calibri"/>
              </a:rPr>
              <a:t>ДЕПАРТАМЕНТ ОБРАЗОВАНИЯ </a:t>
            </a:r>
            <a:br>
              <a:rPr lang="ru-RU" sz="1600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cs typeface="Calibri"/>
              </a:rPr>
              <a:t>ОРЛОВСКОЙ ОБЛАСТИ</a:t>
            </a:r>
          </a:p>
        </p:txBody>
      </p:sp>
      <p:sp>
        <p:nvSpPr>
          <p:cNvPr id="9" name="object 10"/>
          <p:cNvSpPr txBox="1"/>
          <p:nvPr/>
        </p:nvSpPr>
        <p:spPr>
          <a:xfrm>
            <a:off x="2797679" y="1730733"/>
            <a:ext cx="272175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dirty="0">
                <a:solidFill>
                  <a:schemeClr val="bg1"/>
                </a:solidFill>
                <a:latin typeface="Calibri"/>
                <a:cs typeface="Calibri"/>
              </a:rPr>
              <a:t>БУ ОО ДПО «ИНСТИТУТ РАЗВИТИЯ ОБРАЗОВАНИЯ»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910" y="850109"/>
            <a:ext cx="727296" cy="7819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22" y="154925"/>
            <a:ext cx="909410" cy="90941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522206" y="4291885"/>
            <a:ext cx="7546331" cy="105072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 bwMode="auto">
          <a:xfrm>
            <a:off x="4580685" y="4102025"/>
            <a:ext cx="7669794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ru-RU"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1800" b="1" dirty="0" smtClean="0">
                <a:latin typeface="Arial" panose="020B0604020202020204" pitchFamily="34" charset="0"/>
              </a:rPr>
              <a:t>Гревцев Иван Анатольевич,</a:t>
            </a:r>
            <a:endParaRPr lang="ru-RU" sz="1800" b="1" dirty="0">
              <a:latin typeface="Arial" panose="020B0604020202020204" pitchFamily="34" charset="0"/>
            </a:endParaRPr>
          </a:p>
          <a:p>
            <a:pPr lvl="0">
              <a:defRPr/>
            </a:pPr>
            <a:r>
              <a:rPr lang="ru-RU" sz="1800" b="1" dirty="0" smtClean="0">
                <a:latin typeface="Arial" panose="020B0604020202020204" pitchFamily="34" charset="0"/>
              </a:rPr>
              <a:t>Руководитель отдела информатики и дистанционного обучения, БУ ОО ДПО «Институт развития образования».</a:t>
            </a:r>
            <a:endParaRPr lang="ru-RU" sz="1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2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602262" y="96665"/>
            <a:ext cx="869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sz="3600" b="1" dirty="0" smtClean="0">
                <a:cs typeface="Times New Roman" panose="02020603050405020304" pitchFamily="18" charset="0"/>
              </a:rPr>
              <a:t>ФЕДЕРАЛЬНЫЕ РЕСУРСЫ</a:t>
            </a:r>
            <a:endParaRPr lang="ru-RU" sz="3600" b="1" dirty="0"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37982" y="1383153"/>
            <a:ext cx="2361063" cy="467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16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2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602262" y="96665"/>
            <a:ext cx="869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sz="3600" b="1" dirty="0" smtClean="0">
                <a:cs typeface="Times New Roman" panose="02020603050405020304" pitchFamily="18" charset="0"/>
              </a:rPr>
              <a:t>ФЕДЕРАЛЬНЫЕ РЕСУРСЫ</a:t>
            </a:r>
            <a:endParaRPr lang="ru-RU" sz="3600" b="1" dirty="0"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37982" y="1383153"/>
            <a:ext cx="2361063" cy="467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14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4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92505" y="194594"/>
            <a:ext cx="11806989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sz="3600" b="1" dirty="0" smtClean="0"/>
              <a:t>МЕТОДИЧЕСКОЕ СОПРОВОЖДЕНИЕ </a:t>
            </a:r>
            <a:br>
              <a:rPr lang="ru-RU" sz="3600" b="1" dirty="0" smtClean="0"/>
            </a:br>
            <a:r>
              <a:rPr lang="ru-RU" sz="3600" b="1" dirty="0" smtClean="0"/>
              <a:t>ДИСТАНЦИОННОГО ОБРАЗОВАНИЯ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710585"/>
              </p:ext>
            </p:extLst>
          </p:nvPr>
        </p:nvGraphicFramePr>
        <p:xfrm>
          <a:off x="170692" y="1861039"/>
          <a:ext cx="2216150" cy="220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CorelDRAW" r:id="rId4" imgW="2215678" imgH="2208889" progId="CorelDraw.Graphic.20">
                  <p:embed/>
                </p:oleObj>
              </mc:Choice>
              <mc:Fallback>
                <p:oleObj name="CorelDRAW" r:id="rId4" imgW="2215678" imgH="2208889" progId="CorelDraw.Graphic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0692" y="1861039"/>
                        <a:ext cx="2216150" cy="220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2567907" y="1358816"/>
            <a:ext cx="4550290" cy="1194218"/>
          </a:xfrm>
          <a:prstGeom prst="rect">
            <a:avLst/>
          </a:prstGeom>
          <a:solidFill>
            <a:srgbClr val="081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567907" y="2932467"/>
            <a:ext cx="4550290" cy="1194218"/>
          </a:xfrm>
          <a:prstGeom prst="rect">
            <a:avLst/>
          </a:prstGeom>
          <a:solidFill>
            <a:srgbClr val="081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379953" y="1356947"/>
            <a:ext cx="4550290" cy="1194218"/>
          </a:xfrm>
          <a:prstGeom prst="rect">
            <a:avLst/>
          </a:prstGeom>
          <a:solidFill>
            <a:srgbClr val="081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345711" y="2889589"/>
            <a:ext cx="4550290" cy="1194218"/>
          </a:xfrm>
          <a:prstGeom prst="rect">
            <a:avLst/>
          </a:prstGeom>
          <a:solidFill>
            <a:srgbClr val="081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345711" y="4388910"/>
            <a:ext cx="4550290" cy="1194218"/>
          </a:xfrm>
          <a:prstGeom prst="rect">
            <a:avLst/>
          </a:prstGeom>
          <a:solidFill>
            <a:srgbClr val="081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567907" y="4422232"/>
            <a:ext cx="4550290" cy="1194218"/>
          </a:xfrm>
          <a:prstGeom prst="rect">
            <a:avLst/>
          </a:prstGeom>
          <a:solidFill>
            <a:srgbClr val="081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653785" y="1515102"/>
            <a:ext cx="41056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ЗАПИСИ ВЕБИНАРОВ ДЛЯ ОБРАЗОВАТЕЛЬНЫХ ОРГАНИЗАЦИИ ОРЛОВСКОЙ ОБЛАСТИ «ПРЕПОДАВАНИЕ УЧЕБНЫХ </a:t>
            </a:r>
            <a:r>
              <a:rPr lang="ru-RU" sz="1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ПРЕДМЕТОВ</a:t>
            </a:r>
            <a:br>
              <a:rPr lang="ru-RU" sz="1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В ДИСТАНЦИОННОЙ ФОРМЕ ОБУЧЕНИЯ»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790245" y="3267966"/>
            <a:ext cx="41056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СПИСОК ОТКРЫТЫХ РЕСУРСОВ ДЛЯ ОРГАНИЗАЦИИ ДИСТАНЦИОННОГО ОБУЧЕНИЯ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816066" y="4865452"/>
            <a:ext cx="41056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ДИСТАНЦИОННОЕ ОБУЧЕНИЕ ДЕТЕЙ С </a:t>
            </a:r>
            <a:r>
              <a:rPr lang="ru-RU" sz="1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ОВЗ</a:t>
            </a:r>
            <a:endParaRPr lang="ru-RU" sz="1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602293" y="4724409"/>
            <a:ext cx="41056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ДИСТАНЦИОННОЕ ОБУЧЕНИЕ В ИСОУ «ВИРТУАЛЬНАЯ ШКОЛА»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528147" y="3275110"/>
            <a:ext cx="41056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СИСТЕМА ДИСТАНЦИОННОГО ОБУЧЕНИЯ </a:t>
            </a:r>
            <a:r>
              <a:rPr lang="en-US" sz="1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MOODLE</a:t>
            </a:r>
            <a:endParaRPr lang="ru-RU" sz="1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528148" y="1693282"/>
            <a:ext cx="41056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cs typeface="Times New Roman" panose="02020603050405020304" pitchFamily="18" charset="0"/>
              </a:rPr>
              <a:t>ФЕДЕРАЛЬНЫЕ И РЕГИОНАЛЬНЫЕ ДОКУМЕНТЫ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6594">
            <a:off x="840801" y="4346043"/>
            <a:ext cx="1211749" cy="121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3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6354303" y="2295024"/>
            <a:ext cx="5451056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15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Arial" pitchFamily="34" charset="0"/>
              </a:rPr>
              <a:t>СПАСИБО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rgbClr val="0815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Arial" pitchFamily="34" charset="0"/>
              </a:rPr>
              <a:t> ЗА ВНИМАНИЕ!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815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189" y="3455558"/>
            <a:ext cx="2438934" cy="243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67" y="1619648"/>
            <a:ext cx="5751596" cy="323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1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0" y="111316"/>
            <a:ext cx="12192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Times New Roman" panose="02020603050405020304" pitchFamily="18" charset="0"/>
              </a:rPr>
              <a:t>РЕГИОНАЛЬНЫЕ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Times New Roman" panose="02020603050405020304" pitchFamily="18" charset="0"/>
              </a:rPr>
              <a:t> РЕСУРСЫ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042201"/>
            <a:ext cx="120890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00502" y="607255"/>
            <a:ext cx="912007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81554"/>
              </a:solidFill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81554"/>
              </a:solidFill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081554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81554"/>
                </a:solidFill>
                <a:cs typeface="Times New Roman" panose="02020603050405020304" pitchFamily="18" charset="0"/>
              </a:rPr>
              <a:t>Информационная система образовательных услуг Виртуальная школа</a:t>
            </a:r>
          </a:p>
          <a:p>
            <a:pPr algn="ctr"/>
            <a:endParaRPr lang="ru-RU" b="1" dirty="0">
              <a:solidFill>
                <a:srgbClr val="081554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081554"/>
                </a:solidFill>
                <a:cs typeface="Times New Roman" panose="02020603050405020304" pitchFamily="18" charset="0"/>
                <a:hlinkClick r:id="rId3"/>
              </a:rPr>
              <a:t>https://www.vsopen.ru</a:t>
            </a:r>
            <a:r>
              <a:rPr lang="en-US" b="1" dirty="0" smtClean="0">
                <a:solidFill>
                  <a:srgbClr val="081554"/>
                </a:solidFill>
                <a:cs typeface="Times New Roman" panose="02020603050405020304" pitchFamily="18" charset="0"/>
                <a:hlinkClick r:id="rId3"/>
              </a:rPr>
              <a:t>/</a:t>
            </a:r>
            <a:endParaRPr lang="ru-RU" b="1" dirty="0" smtClean="0">
              <a:solidFill>
                <a:srgbClr val="081554"/>
              </a:solidFill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081554"/>
              </a:solidFill>
              <a:cs typeface="Times New Roman" panose="02020603050405020304" pitchFamily="18" charset="0"/>
            </a:endParaRPr>
          </a:p>
          <a:p>
            <a:endParaRPr lang="ru-RU" sz="800" dirty="0">
              <a:cs typeface="Times New Roman" panose="02020603050405020304" pitchFamily="18" charset="0"/>
            </a:endParaRPr>
          </a:p>
          <a:p>
            <a:endParaRPr lang="ru-RU" dirty="0" smtClean="0">
              <a:cs typeface="Times New Roman" panose="02020603050405020304" pitchFamily="18" charset="0"/>
            </a:endParaRPr>
          </a:p>
          <a:p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285028" y="2937077"/>
            <a:ext cx="1050878" cy="976206"/>
          </a:xfrm>
          <a:prstGeom prst="ellipse">
            <a:avLst/>
          </a:pr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bg2"/>
                </a:solidFill>
              </a:rPr>
              <a:t>2</a:t>
            </a:r>
          </a:p>
        </p:txBody>
      </p:sp>
      <p:pic>
        <p:nvPicPr>
          <p:cNvPr id="2050" name="Picture 2" descr="https://www.vsopen.ru/i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519" y="1572894"/>
            <a:ext cx="1905879" cy="149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3145" y="3220583"/>
            <a:ext cx="5839640" cy="28007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954" y="2299233"/>
            <a:ext cx="3228099" cy="322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9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602262" y="96665"/>
            <a:ext cx="869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sz="3600" b="1" dirty="0" smtClean="0">
                <a:cs typeface="Times New Roman" panose="02020603050405020304" pitchFamily="18" charset="0"/>
              </a:rPr>
              <a:t>ФЕДЕРАЛЬНЫЕ РЕСУРСЫ</a:t>
            </a:r>
            <a:endParaRPr lang="ru-RU" sz="3600" b="1" dirty="0"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37982" y="1383153"/>
            <a:ext cx="2361063" cy="467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4111"/>
            <a:ext cx="12192000" cy="500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4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602262" y="96665"/>
            <a:ext cx="869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sz="3600" b="1" dirty="0" smtClean="0">
                <a:cs typeface="Times New Roman" panose="02020603050405020304" pitchFamily="18" charset="0"/>
              </a:rPr>
              <a:t>ФЕДЕРАЛЬНЫЕ РЕСУРСЫ</a:t>
            </a:r>
            <a:endParaRPr lang="ru-RU" sz="3600" b="1" dirty="0"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37982" y="1383153"/>
            <a:ext cx="2361063" cy="467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3" y="0"/>
            <a:ext cx="12192000" cy="605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1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602262" y="96665"/>
            <a:ext cx="869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sz="3600" b="1" dirty="0" smtClean="0">
                <a:cs typeface="Times New Roman" panose="02020603050405020304" pitchFamily="18" charset="0"/>
              </a:rPr>
              <a:t>ФЕДЕРАЛЬНЫЕ РЕСУРСЫ</a:t>
            </a:r>
            <a:endParaRPr lang="ru-RU" sz="3600" b="1" dirty="0"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37982" y="1383153"/>
            <a:ext cx="2361063" cy="467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17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6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602262" y="96665"/>
            <a:ext cx="869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sz="3600" b="1" dirty="0" smtClean="0">
                <a:cs typeface="Times New Roman" panose="02020603050405020304" pitchFamily="18" charset="0"/>
              </a:rPr>
              <a:t>ФЕДЕРАЛЬНЫЕ РЕСУРСЫ</a:t>
            </a:r>
            <a:endParaRPr lang="ru-RU" sz="3600" b="1" dirty="0"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37982" y="1383153"/>
            <a:ext cx="2361063" cy="467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3916"/>
            <a:ext cx="12192000" cy="532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0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602262" y="96665"/>
            <a:ext cx="869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sz="3600" b="1" dirty="0" smtClean="0">
                <a:cs typeface="Times New Roman" panose="02020603050405020304" pitchFamily="18" charset="0"/>
              </a:rPr>
              <a:t>ФЕДЕРАЛЬНЫЕ РЕСУРСЫ</a:t>
            </a:r>
            <a:endParaRPr lang="ru-RU" sz="3600" b="1" dirty="0"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37982" y="1383153"/>
            <a:ext cx="2361063" cy="467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0580"/>
            <a:ext cx="12192000" cy="54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6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602262" y="96665"/>
            <a:ext cx="869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ru-RU" sz="3600" b="1" dirty="0" smtClean="0">
                <a:cs typeface="Times New Roman" panose="02020603050405020304" pitchFamily="18" charset="0"/>
              </a:rPr>
              <a:t>ФЕДЕРАЛЬНЫЕ РЕСУРСЫ</a:t>
            </a:r>
            <a:endParaRPr lang="ru-RU" sz="3600" b="1" dirty="0"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37982" y="1383153"/>
            <a:ext cx="2361063" cy="467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0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9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148</Words>
  <Application>Microsoft Office PowerPoint</Application>
  <PresentationFormat>Широкоэкранный</PresentationFormat>
  <Paragraphs>46</Paragraphs>
  <Slides>23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Орловской области</dc:title>
  <dc:creator>Elena</dc:creator>
  <cp:lastModifiedBy>User</cp:lastModifiedBy>
  <cp:revision>98</cp:revision>
  <dcterms:created xsi:type="dcterms:W3CDTF">2021-12-21T06:53:45Z</dcterms:created>
  <dcterms:modified xsi:type="dcterms:W3CDTF">2022-01-27T07:19:33Z</dcterms:modified>
</cp:coreProperties>
</file>